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-342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C498D67A-2E34-48B6-A4EE-C7C238B57D17}" type="datetimeFigureOut">
              <a:rPr lang="x-none" smtClean="0"/>
              <a:pPr/>
              <a:t>13.12.2020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90FDE95C-D170-4A5C-8B74-B61CF9B8A32E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2276626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8D67A-2E34-48B6-A4EE-C7C238B57D17}" type="datetimeFigureOut">
              <a:rPr lang="x-none" smtClean="0"/>
              <a:pPr/>
              <a:t>13.12.2020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DE95C-D170-4A5C-8B74-B61CF9B8A32E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345579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498D67A-2E34-48B6-A4EE-C7C238B57D17}" type="datetimeFigureOut">
              <a:rPr lang="x-none" smtClean="0"/>
              <a:pPr/>
              <a:t>13.12.2020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0FDE95C-D170-4A5C-8B74-B61CF9B8A32E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1538477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8D67A-2E34-48B6-A4EE-C7C238B57D17}" type="datetimeFigureOut">
              <a:rPr lang="x-none" smtClean="0"/>
              <a:pPr/>
              <a:t>13.12.2020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DE95C-D170-4A5C-8B74-B61CF9B8A32E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978576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8D67A-2E34-48B6-A4EE-C7C238B57D17}" type="datetimeFigureOut">
              <a:rPr lang="x-none" smtClean="0"/>
              <a:pPr/>
              <a:t>13.12.2020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DE95C-D170-4A5C-8B74-B61CF9B8A32E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570802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8D67A-2E34-48B6-A4EE-C7C238B57D17}" type="datetimeFigureOut">
              <a:rPr lang="x-none" smtClean="0"/>
              <a:pPr/>
              <a:t>13.12.2020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DE95C-D170-4A5C-8B74-B61CF9B8A32E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4274724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8D67A-2E34-48B6-A4EE-C7C238B57D17}" type="datetimeFigureOut">
              <a:rPr lang="x-none" smtClean="0"/>
              <a:pPr/>
              <a:t>13.12.2020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DE95C-D170-4A5C-8B74-B61CF9B8A32E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3134962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8D67A-2E34-48B6-A4EE-C7C238B57D17}" type="datetimeFigureOut">
              <a:rPr lang="x-none" smtClean="0"/>
              <a:pPr/>
              <a:t>13.12.2020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DE95C-D170-4A5C-8B74-B61CF9B8A32E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42462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8D67A-2E34-48B6-A4EE-C7C238B57D17}" type="datetimeFigureOut">
              <a:rPr lang="x-none" smtClean="0"/>
              <a:pPr/>
              <a:t>13.12.2020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DE95C-D170-4A5C-8B74-B61CF9B8A32E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1348276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8D67A-2E34-48B6-A4EE-C7C238B57D17}" type="datetimeFigureOut">
              <a:rPr lang="x-none" smtClean="0"/>
              <a:pPr/>
              <a:t>13.12.2020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DE95C-D170-4A5C-8B74-B61CF9B8A32E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682971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498D67A-2E34-48B6-A4EE-C7C238B57D17}" type="datetimeFigureOut">
              <a:rPr lang="x-none" smtClean="0"/>
              <a:pPr/>
              <a:t>13.12.2020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0FDE95C-D170-4A5C-8B74-B61CF9B8A32E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845978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498D67A-2E34-48B6-A4EE-C7C238B57D17}" type="datetimeFigureOut">
              <a:rPr lang="x-none" smtClean="0"/>
              <a:pPr/>
              <a:t>13.12.2020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0FDE95C-D170-4A5C-8B74-B61CF9B8A32E}" type="slidenum">
              <a:rPr lang="x-none" smtClean="0"/>
              <a:pPr/>
              <a:t>‹#›</a:t>
            </a:fld>
            <a:endParaRPr lang="x-none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25251138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498D67A-2E34-48B6-A4EE-C7C238B57D17}" type="datetimeFigureOut">
              <a:rPr lang="x-none" smtClean="0"/>
              <a:pPr/>
              <a:t>13.12.2020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0FDE95C-D170-4A5C-8B74-B61CF9B8A32E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28614616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8D67A-2E34-48B6-A4EE-C7C238B57D17}" type="datetimeFigureOut">
              <a:rPr lang="x-none" smtClean="0"/>
              <a:pPr/>
              <a:t>13.12.2020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DE95C-D170-4A5C-8B74-B61CF9B8A32E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3920330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8D67A-2E34-48B6-A4EE-C7C238B57D17}" type="datetimeFigureOut">
              <a:rPr lang="x-none" smtClean="0"/>
              <a:pPr/>
              <a:t>13.12.2020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DE95C-D170-4A5C-8B74-B61CF9B8A32E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26346128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8D67A-2E34-48B6-A4EE-C7C238B57D17}" type="datetimeFigureOut">
              <a:rPr lang="x-none" smtClean="0"/>
              <a:pPr/>
              <a:t>13.12.2020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DE95C-D170-4A5C-8B74-B61CF9B8A32E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38854620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498D67A-2E34-48B6-A4EE-C7C238B57D17}" type="datetimeFigureOut">
              <a:rPr lang="x-none" smtClean="0"/>
              <a:pPr/>
              <a:t>13.12.2020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0FDE95C-D170-4A5C-8B74-B61CF9B8A32E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3318949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8D67A-2E34-48B6-A4EE-C7C238B57D17}" type="datetimeFigureOut">
              <a:rPr lang="x-none" smtClean="0"/>
              <a:pPr/>
              <a:t>13.12.2020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FDE95C-D170-4A5C-8B74-B61CF9B8A32E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322322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  <p:sldLayoutId id="2147483790" r:id="rId16"/>
    <p:sldLayoutId id="214748379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ltynsapa.kz/ru/node/200" TargetMode="External"/><Relationship Id="rId2" Type="http://schemas.openxmlformats.org/officeDocument/2006/relationships/hyperlink" Target="https://egov.kz/cms/kk/articles/state_support_measures/altyn_sapa_award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rimeminister.kz/ru/news/reviews/altyn-sapa-paryz-i-luchshiy-tovar-kazahstana-kak-proshla-ceremoniya-nagrazhdeniya-luchshih-predpriyatiy-rk" TargetMode="External"/><Relationship Id="rId4" Type="http://schemas.openxmlformats.org/officeDocument/2006/relationships/hyperlink" Target="https://ru.wikipedia.org/wiki/%25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4DBAA0E-59BD-4250-A3EE-B3EFB3CA80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/>
              <a:t>Сапа </a:t>
            </a:r>
            <a:r>
              <a:rPr lang="ru-RU" sz="2400" b="1" dirty="0" err="1"/>
              <a:t>бойынша</a:t>
            </a:r>
            <a:r>
              <a:rPr lang="ru-RU" sz="2400" b="1" dirty="0"/>
              <a:t> </a:t>
            </a:r>
            <a:r>
              <a:rPr lang="ru-RU" sz="2400" b="1" dirty="0" err="1"/>
              <a:t>ұлттық</a:t>
            </a:r>
            <a:r>
              <a:rPr lang="ru-RU" sz="2400" b="1" dirty="0"/>
              <a:t> </a:t>
            </a:r>
            <a:r>
              <a:rPr lang="ru-RU" sz="2400" b="1" dirty="0" err="1"/>
              <a:t>сыйақылар</a:t>
            </a:r>
            <a:r>
              <a:rPr lang="ru-RU" sz="2400" b="1" dirty="0"/>
              <a:t>. </a:t>
            </a:r>
            <a:r>
              <a:rPr lang="ru-RU" sz="2400" b="1" dirty="0" err="1"/>
              <a:t>Қазақстан</a:t>
            </a:r>
            <a:r>
              <a:rPr lang="ru-RU" sz="2400" b="1" dirty="0"/>
              <a:t> </a:t>
            </a:r>
            <a:r>
              <a:rPr lang="ru-RU" sz="2400" b="1" dirty="0" err="1"/>
              <a:t>Республикасы</a:t>
            </a:r>
            <a:r>
              <a:rPr lang="ru-RU" sz="2400" b="1" dirty="0"/>
              <a:t> </a:t>
            </a:r>
            <a:r>
              <a:rPr lang="ru-RU" sz="2400" b="1" dirty="0" err="1"/>
              <a:t>Президентінің</a:t>
            </a:r>
            <a:r>
              <a:rPr lang="ru-RU" sz="2400" b="1" dirty="0"/>
              <a:t> "Сапа </a:t>
            </a:r>
            <a:r>
              <a:rPr lang="ru-RU" sz="2400" b="1" dirty="0" err="1"/>
              <a:t>саласындағы</a:t>
            </a:r>
            <a:r>
              <a:rPr lang="ru-RU" sz="2400" b="1" dirty="0"/>
              <a:t> </a:t>
            </a:r>
            <a:r>
              <a:rPr lang="ru-RU" sz="2400" b="1" dirty="0" err="1"/>
              <a:t>жетістіктері</a:t>
            </a:r>
            <a:r>
              <a:rPr lang="ru-RU" sz="2400" b="1" dirty="0"/>
              <a:t> </a:t>
            </a:r>
            <a:r>
              <a:rPr lang="ru-RU" sz="2400" b="1" dirty="0" err="1"/>
              <a:t>үшін</a:t>
            </a:r>
            <a:r>
              <a:rPr lang="ru-RU" sz="2400" b="1" dirty="0"/>
              <a:t>" – "Алтын сапа" </a:t>
            </a:r>
            <a:r>
              <a:rPr lang="ru-RU" sz="2400" b="1" dirty="0" err="1"/>
              <a:t>сыйақысы</a:t>
            </a:r>
            <a:r>
              <a:rPr lang="ru-RU" sz="2400" b="1" dirty="0"/>
              <a:t>. </a:t>
            </a:r>
            <a:endParaRPr lang="x-none" sz="2400" b="1" dirty="0"/>
          </a:p>
        </p:txBody>
      </p:sp>
    </p:spTree>
    <p:extLst>
      <p:ext uri="{BB962C8B-B14F-4D97-AF65-F5344CB8AC3E}">
        <p14:creationId xmlns="" xmlns:p14="http://schemas.microsoft.com/office/powerpoint/2010/main" val="114471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B583544-3E2F-4521-882B-55F62CF07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433" y="717720"/>
            <a:ext cx="9598867" cy="1293028"/>
          </a:xfrm>
        </p:spPr>
        <p:txBody>
          <a:bodyPr/>
          <a:lstStyle/>
          <a:p>
            <a:pPr algn="l"/>
            <a:r>
              <a:rPr lang="kk-KZ" dirty="0"/>
              <a:t>Мазмұны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DA967A5-7D50-4631-AF36-F7992555A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Тарихы</a:t>
            </a:r>
            <a:r>
              <a:rPr lang="ru-RU" dirty="0"/>
              <a:t>.</a:t>
            </a:r>
          </a:p>
          <a:p>
            <a:r>
              <a:rPr lang="ru-RU" dirty="0" err="1"/>
              <a:t>Конкурстың</a:t>
            </a:r>
            <a:r>
              <a:rPr lang="ru-RU" dirty="0"/>
              <a:t>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мақсаты</a:t>
            </a:r>
            <a:r>
              <a:rPr lang="ru-RU" dirty="0"/>
              <a:t>.</a:t>
            </a:r>
          </a:p>
          <a:p>
            <a:r>
              <a:rPr lang="ru-RU" dirty="0"/>
              <a:t>Басты </a:t>
            </a:r>
            <a:r>
              <a:rPr lang="ru-RU" dirty="0" err="1"/>
              <a:t>талаптары</a:t>
            </a:r>
            <a:r>
              <a:rPr lang="ru-RU" dirty="0"/>
              <a:t>.</a:t>
            </a:r>
          </a:p>
          <a:p>
            <a:r>
              <a:rPr lang="ru-RU" dirty="0"/>
              <a:t>«Алтын сапа» </a:t>
            </a:r>
            <a:r>
              <a:rPr lang="ru-RU" dirty="0" err="1"/>
              <a:t>номинациялары</a:t>
            </a:r>
            <a:r>
              <a:rPr lang="ru-RU" dirty="0"/>
              <a:t>.</a:t>
            </a:r>
          </a:p>
          <a:p>
            <a:r>
              <a:rPr lang="ru-RU" dirty="0"/>
              <a:t>Жүлделер.</a:t>
            </a:r>
          </a:p>
          <a:p>
            <a:r>
              <a:rPr lang="ru-RU" dirty="0" err="1"/>
              <a:t>Кім</a:t>
            </a:r>
            <a:r>
              <a:rPr lang="ru-RU" dirty="0"/>
              <a:t> </a:t>
            </a:r>
            <a:r>
              <a:rPr lang="ru-RU" dirty="0" err="1"/>
              <a:t>қатыса</a:t>
            </a:r>
            <a:r>
              <a:rPr lang="ru-RU" dirty="0"/>
              <a:t> </a:t>
            </a:r>
            <a:r>
              <a:rPr lang="ru-RU" dirty="0" err="1"/>
              <a:t>алады</a:t>
            </a:r>
            <a:r>
              <a:rPr lang="ru-RU" dirty="0"/>
              <a:t>?</a:t>
            </a:r>
          </a:p>
          <a:p>
            <a:r>
              <a:rPr lang="ru-RU" dirty="0"/>
              <a:t>Алтын сапа </a:t>
            </a:r>
            <a:r>
              <a:rPr lang="ru-RU" dirty="0" err="1"/>
              <a:t>иегерлерінің</a:t>
            </a:r>
            <a:r>
              <a:rPr lang="ru-RU" dirty="0"/>
              <a:t> </a:t>
            </a:r>
            <a:r>
              <a:rPr lang="ru-RU" dirty="0" err="1"/>
              <a:t>силығы</a:t>
            </a:r>
            <a:r>
              <a:rPr lang="ru-RU" dirty="0"/>
              <a:t>.</a:t>
            </a:r>
          </a:p>
          <a:p>
            <a:r>
              <a:rPr lang="ru-RU" dirty="0" err="1"/>
              <a:t>Қолданылған</a:t>
            </a:r>
            <a:r>
              <a:rPr lang="ru-RU" dirty="0"/>
              <a:t> </a:t>
            </a:r>
            <a:r>
              <a:rPr lang="ru-RU" dirty="0" err="1"/>
              <a:t>әдебиеттер</a:t>
            </a:r>
            <a:r>
              <a:rPr lang="ru-RU" dirty="0"/>
              <a:t>.</a:t>
            </a:r>
          </a:p>
          <a:p>
            <a:endParaRPr lang="kk-KZ" dirty="0"/>
          </a:p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CA23BB87-4A03-4DC2-8259-1BB6B86EC27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6570" t="19292" r="26435" b="26099"/>
          <a:stretch/>
        </p:blipFill>
        <p:spPr>
          <a:xfrm>
            <a:off x="5776609" y="1799959"/>
            <a:ext cx="5729591" cy="37451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6969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2B9E812-6F0F-4618-87EF-F542343EB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4373"/>
            <a:ext cx="10820400" cy="1293028"/>
          </a:xfrm>
        </p:spPr>
        <p:txBody>
          <a:bodyPr/>
          <a:lstStyle/>
          <a:p>
            <a:pPr algn="l"/>
            <a:r>
              <a:rPr lang="kk-KZ" dirty="0"/>
              <a:t>Тарихы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11DDF01-9607-4304-9FAE-7873C65F7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6582747" cy="4024125"/>
          </a:xfrm>
        </p:spPr>
        <p:txBody>
          <a:bodyPr/>
          <a:lstStyle/>
          <a:p>
            <a:pPr algn="just"/>
            <a:r>
              <a:rPr lang="ru-RU" dirty="0"/>
              <a:t>«Алтын Сапа» </a:t>
            </a:r>
            <a:r>
              <a:rPr lang="ru-RU" dirty="0" err="1"/>
              <a:t>сыйлығын</a:t>
            </a:r>
            <a:r>
              <a:rPr lang="ru-RU" dirty="0"/>
              <a:t> ҚР </a:t>
            </a:r>
            <a:r>
              <a:rPr lang="ru-RU" dirty="0" err="1"/>
              <a:t>Президентіні</a:t>
            </a:r>
            <a:r>
              <a:rPr lang="ru-RU" dirty="0"/>
              <a:t> 2006 </a:t>
            </a:r>
            <a:r>
              <a:rPr lang="ru-RU" dirty="0" err="1"/>
              <a:t>жылғы</a:t>
            </a:r>
            <a:r>
              <a:rPr lang="ru-RU" dirty="0"/>
              <a:t> 9 </a:t>
            </a:r>
            <a:r>
              <a:rPr lang="ru-RU" dirty="0" err="1"/>
              <a:t>қазанда</a:t>
            </a:r>
            <a:r>
              <a:rPr lang="ru-RU" dirty="0"/>
              <a:t> </a:t>
            </a:r>
            <a:r>
              <a:rPr lang="ru-RU" dirty="0" err="1"/>
              <a:t>қабылданған</a:t>
            </a:r>
            <a:r>
              <a:rPr lang="ru-RU" dirty="0"/>
              <a:t>.</a:t>
            </a:r>
          </a:p>
          <a:p>
            <a:pPr algn="just"/>
            <a:r>
              <a:rPr lang="ru-RU" dirty="0"/>
              <a:t>«</a:t>
            </a:r>
            <a:r>
              <a:rPr lang="ru-RU" dirty="0" err="1"/>
              <a:t>Қазақстанның</a:t>
            </a:r>
            <a:r>
              <a:rPr lang="ru-RU" dirty="0"/>
              <a:t> </a:t>
            </a:r>
            <a:r>
              <a:rPr lang="ru-RU" dirty="0" err="1"/>
              <a:t>жаңа</a:t>
            </a:r>
            <a:r>
              <a:rPr lang="ru-RU" dirty="0"/>
              <a:t> </a:t>
            </a:r>
            <a:r>
              <a:rPr lang="ru-RU" dirty="0" err="1"/>
              <a:t>экономикасын</a:t>
            </a:r>
            <a:r>
              <a:rPr lang="ru-RU" dirty="0"/>
              <a:t> </a:t>
            </a:r>
            <a:r>
              <a:rPr lang="ru-RU" dirty="0" err="1"/>
              <a:t>қалыптастыру</a:t>
            </a:r>
            <a:r>
              <a:rPr lang="ru-RU" dirty="0"/>
              <a:t>,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өндірістер</a:t>
            </a:r>
            <a:r>
              <a:rPr lang="ru-RU" dirty="0"/>
              <a:t> мен </a:t>
            </a:r>
            <a:r>
              <a:rPr lang="ru-RU" dirty="0" err="1"/>
              <a:t>тауарлар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қызметтер</a:t>
            </a:r>
            <a:r>
              <a:rPr lang="ru-RU" dirty="0"/>
              <a:t> </a:t>
            </a:r>
            <a:r>
              <a:rPr lang="ru-RU" dirty="0" err="1"/>
              <a:t>сапасының</a:t>
            </a:r>
            <a:r>
              <a:rPr lang="ru-RU" dirty="0"/>
              <a:t> </a:t>
            </a:r>
            <a:r>
              <a:rPr lang="ru-RU" dirty="0" err="1"/>
              <a:t>үздіксіз</a:t>
            </a:r>
            <a:r>
              <a:rPr lang="ru-RU" dirty="0"/>
              <a:t> </a:t>
            </a:r>
            <a:r>
              <a:rPr lang="ru-RU" dirty="0" err="1"/>
              <a:t>артуын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мақсатында</a:t>
            </a:r>
            <a:r>
              <a:rPr lang="ru-RU" dirty="0"/>
              <a:t> </a:t>
            </a:r>
            <a:r>
              <a:rPr lang="ru-RU" dirty="0" err="1"/>
              <a:t>Қазақстан</a:t>
            </a:r>
            <a:r>
              <a:rPr lang="ru-RU" dirty="0"/>
              <a:t> </a:t>
            </a:r>
            <a:r>
              <a:rPr lang="ru-RU" dirty="0" err="1"/>
              <a:t>Республикасы</a:t>
            </a:r>
            <a:r>
              <a:rPr lang="ru-RU" dirty="0"/>
              <a:t> </a:t>
            </a:r>
            <a:r>
              <a:rPr lang="ru-RU" dirty="0" err="1"/>
              <a:t>Президентінің</a:t>
            </a:r>
            <a:r>
              <a:rPr lang="ru-RU" dirty="0"/>
              <a:t> «Алтын сапа» </a:t>
            </a:r>
            <a:r>
              <a:rPr lang="ru-RU" dirty="0" err="1"/>
              <a:t>сыйлығын</a:t>
            </a:r>
            <a:r>
              <a:rPr lang="ru-RU" dirty="0"/>
              <a:t> </a:t>
            </a:r>
            <a:r>
              <a:rPr lang="ru-RU" dirty="0" err="1"/>
              <a:t>алуға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байқау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» № 194 </a:t>
            </a:r>
            <a:r>
              <a:rPr lang="ru-RU" dirty="0" err="1"/>
              <a:t>Жарлығымен</a:t>
            </a:r>
            <a:r>
              <a:rPr lang="ru-RU" dirty="0"/>
              <a:t> </a:t>
            </a:r>
            <a:r>
              <a:rPr lang="ru-RU" dirty="0" err="1"/>
              <a:t>тағайындалған</a:t>
            </a:r>
            <a:r>
              <a:rPr lang="ru-RU" dirty="0"/>
              <a:t>.</a:t>
            </a:r>
            <a:endParaRPr lang="x-none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C6514BE5-DDBE-4DFC-A63E-BA1D8C457EF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6250" t="17551" r="26531" b="25850"/>
          <a:stretch/>
        </p:blipFill>
        <p:spPr>
          <a:xfrm>
            <a:off x="7371184" y="1982756"/>
            <a:ext cx="4531567" cy="346912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41660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F7F8774-EB7D-4BFB-9320-F6B3EB172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4373"/>
            <a:ext cx="10820400" cy="1293028"/>
          </a:xfrm>
        </p:spPr>
        <p:txBody>
          <a:bodyPr/>
          <a:lstStyle/>
          <a:p>
            <a:pPr algn="l"/>
            <a:r>
              <a:rPr lang="kk-KZ" dirty="0"/>
              <a:t>Конкурстың негізгі мақсаты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BF0DF1A-C7D3-4509-AFB7-F91D9B7554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10930812" cy="4024125"/>
          </a:xfrm>
        </p:spPr>
        <p:txBody>
          <a:bodyPr/>
          <a:lstStyle/>
          <a:p>
            <a:pPr algn="just"/>
            <a:r>
              <a:rPr lang="ru-RU" dirty="0"/>
              <a:t>Жеке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заңды</a:t>
            </a:r>
            <a:r>
              <a:rPr lang="ru-RU" dirty="0"/>
              <a:t> </a:t>
            </a:r>
            <a:r>
              <a:rPr lang="ru-RU" dirty="0" err="1"/>
              <a:t>тұлғалардың</a:t>
            </a:r>
            <a:r>
              <a:rPr lang="ru-RU" dirty="0"/>
              <a:t> </a:t>
            </a:r>
            <a:r>
              <a:rPr lang="ru-RU" dirty="0" err="1"/>
              <a:t>отандық</a:t>
            </a:r>
            <a:r>
              <a:rPr lang="ru-RU" dirty="0"/>
              <a:t> </a:t>
            </a:r>
            <a:r>
              <a:rPr lang="ru-RU" dirty="0" err="1"/>
              <a:t>өнімнің</a:t>
            </a:r>
            <a:r>
              <a:rPr lang="ru-RU" dirty="0"/>
              <a:t> </a:t>
            </a:r>
            <a:r>
              <a:rPr lang="ru-RU" dirty="0" err="1"/>
              <a:t>сапасын</a:t>
            </a:r>
            <a:r>
              <a:rPr lang="ru-RU" dirty="0"/>
              <a:t> </a:t>
            </a:r>
            <a:r>
              <a:rPr lang="ru-RU" dirty="0" err="1"/>
              <a:t>арттыруға</a:t>
            </a:r>
            <a:r>
              <a:rPr lang="ru-RU" dirty="0"/>
              <a:t> </a:t>
            </a:r>
            <a:r>
              <a:rPr lang="ru-RU" dirty="0" err="1"/>
              <a:t>бағытталған</a:t>
            </a:r>
            <a:r>
              <a:rPr lang="ru-RU" dirty="0"/>
              <a:t> </a:t>
            </a:r>
            <a:r>
              <a:rPr lang="ru-RU" dirty="0" err="1"/>
              <a:t>қызметін</a:t>
            </a:r>
            <a:r>
              <a:rPr lang="ru-RU" dirty="0"/>
              <a:t> </a:t>
            </a:r>
            <a:r>
              <a:rPr lang="ru-RU" dirty="0" err="1"/>
              <a:t>жандандыру</a:t>
            </a:r>
            <a:r>
              <a:rPr lang="ru-RU" dirty="0"/>
              <a:t>;</a:t>
            </a:r>
          </a:p>
          <a:p>
            <a:pPr algn="just"/>
            <a:r>
              <a:rPr lang="ru-RU" dirty="0" err="1"/>
              <a:t>Қазақстан</a:t>
            </a:r>
            <a:r>
              <a:rPr lang="ru-RU" dirty="0"/>
              <a:t> </a:t>
            </a:r>
            <a:r>
              <a:rPr lang="ru-RU" dirty="0" err="1"/>
              <a:t>нарығын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сапалы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бәсекеге</a:t>
            </a:r>
            <a:r>
              <a:rPr lang="ru-RU" dirty="0"/>
              <a:t> </a:t>
            </a:r>
            <a:r>
              <a:rPr lang="ru-RU" dirty="0" err="1"/>
              <a:t>қабілетті</a:t>
            </a:r>
            <a:r>
              <a:rPr lang="ru-RU" dirty="0"/>
              <a:t> </a:t>
            </a:r>
            <a:r>
              <a:rPr lang="ru-RU" dirty="0" err="1"/>
              <a:t>өнімдермен</a:t>
            </a:r>
            <a:r>
              <a:rPr lang="ru-RU" dirty="0"/>
              <a:t> </a:t>
            </a:r>
            <a:r>
              <a:rPr lang="ru-RU" dirty="0" err="1"/>
              <a:t>толықтыруға</a:t>
            </a:r>
            <a:r>
              <a:rPr lang="ru-RU" dirty="0"/>
              <a:t> </a:t>
            </a:r>
            <a:r>
              <a:rPr lang="ru-RU" dirty="0" err="1"/>
              <a:t>жағдай</a:t>
            </a:r>
            <a:r>
              <a:rPr lang="ru-RU" dirty="0"/>
              <a:t> </a:t>
            </a:r>
            <a:r>
              <a:rPr lang="ru-RU" dirty="0" err="1"/>
              <a:t>жасау</a:t>
            </a:r>
            <a:r>
              <a:rPr lang="ru-RU" dirty="0"/>
              <a:t>; </a:t>
            </a:r>
          </a:p>
          <a:p>
            <a:pPr algn="just"/>
            <a:r>
              <a:rPr lang="ru-RU" dirty="0" err="1"/>
              <a:t>Халық</a:t>
            </a:r>
            <a:r>
              <a:rPr lang="ru-RU" dirty="0"/>
              <a:t> </a:t>
            </a:r>
            <a:r>
              <a:rPr lang="ru-RU" dirty="0" err="1"/>
              <a:t>арасында</a:t>
            </a:r>
            <a:r>
              <a:rPr lang="ru-RU" dirty="0"/>
              <a:t> сапа </a:t>
            </a:r>
            <a:r>
              <a:rPr lang="ru-RU" dirty="0" err="1"/>
              <a:t>идеясын</a:t>
            </a:r>
            <a:r>
              <a:rPr lang="ru-RU" dirty="0"/>
              <a:t> </a:t>
            </a:r>
            <a:r>
              <a:rPr lang="ru-RU" dirty="0" err="1"/>
              <a:t>кеңінен</a:t>
            </a:r>
            <a:r>
              <a:rPr lang="ru-RU" dirty="0"/>
              <a:t> </a:t>
            </a:r>
            <a:r>
              <a:rPr lang="ru-RU" dirty="0" err="1"/>
              <a:t>таныту</a:t>
            </a:r>
            <a:r>
              <a:rPr lang="ru-RU" dirty="0"/>
              <a:t>.</a:t>
            </a:r>
            <a:endParaRPr lang="x-none" dirty="0"/>
          </a:p>
        </p:txBody>
      </p:sp>
    </p:spTree>
    <p:extLst>
      <p:ext uri="{BB962C8B-B14F-4D97-AF65-F5344CB8AC3E}">
        <p14:creationId xmlns="" xmlns:p14="http://schemas.microsoft.com/office/powerpoint/2010/main" val="583785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CEB3F1C-255C-405A-B04F-FE808FFE9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27050"/>
            <a:ext cx="9715500" cy="1293028"/>
          </a:xfrm>
        </p:spPr>
        <p:txBody>
          <a:bodyPr/>
          <a:lstStyle/>
          <a:p>
            <a:pPr algn="l"/>
            <a:r>
              <a:rPr lang="ru-RU" dirty="0"/>
              <a:t>Басты </a:t>
            </a:r>
            <a:r>
              <a:rPr lang="ru-RU" dirty="0" err="1"/>
              <a:t>талаптары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730A388-AC6E-4710-9A6E-D4DDA1A15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5854959" cy="4024125"/>
          </a:xfrm>
        </p:spPr>
        <p:txBody>
          <a:bodyPr/>
          <a:lstStyle/>
          <a:p>
            <a:pPr algn="just"/>
            <a:r>
              <a:rPr lang="ru-RU" dirty="0" err="1"/>
              <a:t>Қазақстан</a:t>
            </a:r>
            <a:r>
              <a:rPr lang="ru-RU" dirty="0"/>
              <a:t> </a:t>
            </a:r>
            <a:r>
              <a:rPr lang="ru-RU" dirty="0" err="1"/>
              <a:t>Республикасы</a:t>
            </a:r>
            <a:r>
              <a:rPr lang="ru-RU" dirty="0"/>
              <a:t> «Алтын сапа» </a:t>
            </a:r>
            <a:r>
              <a:rPr lang="ru-RU" dirty="0" err="1"/>
              <a:t>Премияны</a:t>
            </a:r>
            <a:r>
              <a:rPr lang="ru-RU" dirty="0"/>
              <a:t> </a:t>
            </a:r>
            <a:r>
              <a:rPr lang="ru-RU" dirty="0" err="1"/>
              <a:t>талап</a:t>
            </a:r>
            <a:r>
              <a:rPr lang="ru-RU" dirty="0"/>
              <a:t> </a:t>
            </a:r>
            <a:r>
              <a:rPr lang="ru-RU" dirty="0" err="1"/>
              <a:t>ететін</a:t>
            </a:r>
            <a:r>
              <a:rPr lang="ru-RU" dirty="0"/>
              <a:t> </a:t>
            </a:r>
            <a:r>
              <a:rPr lang="ru-RU" dirty="0" err="1"/>
              <a:t>конкурсқа</a:t>
            </a:r>
            <a:r>
              <a:rPr lang="ru-RU" dirty="0"/>
              <a:t> </a:t>
            </a:r>
            <a:r>
              <a:rPr lang="ru-RU" dirty="0" err="1"/>
              <a:t>қатысу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Басты </a:t>
            </a:r>
            <a:r>
              <a:rPr lang="ru-RU" dirty="0" err="1"/>
              <a:t>талаптары</a:t>
            </a:r>
            <a:r>
              <a:rPr lang="ru-RU" dirty="0"/>
              <a:t> </a:t>
            </a:r>
            <a:r>
              <a:rPr lang="ru-RU" dirty="0" err="1"/>
              <a:t>тұтынушылардың</a:t>
            </a:r>
            <a:r>
              <a:rPr lang="ru-RU" dirty="0"/>
              <a:t> </a:t>
            </a:r>
            <a:r>
              <a:rPr lang="ru-RU" dirty="0" err="1"/>
              <a:t>сұраныстарын</a:t>
            </a:r>
            <a:r>
              <a:rPr lang="ru-RU" dirty="0"/>
              <a:t> </a:t>
            </a:r>
            <a:r>
              <a:rPr lang="ru-RU" dirty="0" err="1"/>
              <a:t>қаңағаттандыру</a:t>
            </a:r>
            <a:r>
              <a:rPr lang="ru-RU" dirty="0"/>
              <a:t>, </a:t>
            </a:r>
            <a:r>
              <a:rPr lang="ru-RU" dirty="0" err="1"/>
              <a:t>халықаралық</a:t>
            </a:r>
            <a:r>
              <a:rPr lang="ru-RU" dirty="0"/>
              <a:t> </a:t>
            </a:r>
            <a:r>
              <a:rPr lang="ru-RU" dirty="0" err="1"/>
              <a:t>стандарттарды</a:t>
            </a:r>
            <a:r>
              <a:rPr lang="ru-RU" dirty="0"/>
              <a:t> </a:t>
            </a:r>
            <a:r>
              <a:rPr lang="ru-RU" dirty="0" err="1"/>
              <a:t>нығайту</a:t>
            </a:r>
            <a:r>
              <a:rPr lang="ru-RU" dirty="0"/>
              <a:t>, </a:t>
            </a:r>
            <a:r>
              <a:rPr lang="ru-RU" dirty="0" err="1"/>
              <a:t>сапаны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аса </a:t>
            </a:r>
            <a:r>
              <a:rPr lang="ru-RU" dirty="0" err="1"/>
              <a:t>тиімді</a:t>
            </a:r>
            <a:r>
              <a:rPr lang="ru-RU" dirty="0"/>
              <a:t> </a:t>
            </a:r>
            <a:r>
              <a:rPr lang="ru-RU" dirty="0" err="1"/>
              <a:t>әдістерді</a:t>
            </a:r>
            <a:r>
              <a:rPr lang="ru-RU" dirty="0"/>
              <a:t> </a:t>
            </a:r>
            <a:r>
              <a:rPr lang="ru-RU" dirty="0" err="1"/>
              <a:t>қолдану</a:t>
            </a:r>
            <a:r>
              <a:rPr lang="ru-RU" dirty="0"/>
              <a:t>,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бәсекелесу</a:t>
            </a:r>
            <a:r>
              <a:rPr lang="ru-RU" dirty="0"/>
              <a:t> </a:t>
            </a:r>
            <a:r>
              <a:rPr lang="ru-RU" dirty="0" err="1"/>
              <a:t>қабілеттерін</a:t>
            </a:r>
            <a:r>
              <a:rPr lang="ru-RU" dirty="0"/>
              <a:t> </a:t>
            </a:r>
            <a:r>
              <a:rPr lang="ru-RU" dirty="0" err="1"/>
              <a:t>арттыру</a:t>
            </a:r>
            <a:r>
              <a:rPr lang="ru-RU" dirty="0"/>
              <a:t>, </a:t>
            </a:r>
            <a:r>
              <a:rPr lang="ru-RU" dirty="0" err="1"/>
              <a:t>жасалатын</a:t>
            </a:r>
            <a:r>
              <a:rPr lang="ru-RU" dirty="0"/>
              <a:t> </a:t>
            </a:r>
            <a:r>
              <a:rPr lang="ru-RU" dirty="0" err="1"/>
              <a:t>өнімдерінің</a:t>
            </a:r>
            <a:r>
              <a:rPr lang="ru-RU" dirty="0"/>
              <a:t> </a:t>
            </a:r>
            <a:r>
              <a:rPr lang="ru-RU" dirty="0" err="1"/>
              <a:t>сапасын</a:t>
            </a:r>
            <a:r>
              <a:rPr lang="ru-RU" dirty="0"/>
              <a:t> </a:t>
            </a:r>
            <a:r>
              <a:rPr lang="ru-RU" dirty="0" err="1"/>
              <a:t>арттыру</a:t>
            </a:r>
            <a:r>
              <a:rPr lang="ru-RU" dirty="0"/>
              <a:t> </a:t>
            </a:r>
            <a:r>
              <a:rPr lang="ru-RU" dirty="0" err="1"/>
              <a:t>жөніндегі</a:t>
            </a:r>
            <a:r>
              <a:rPr lang="ru-RU" dirty="0"/>
              <a:t> </a:t>
            </a:r>
            <a:r>
              <a:rPr lang="ru-RU" dirty="0" err="1"/>
              <a:t>жасалған</a:t>
            </a:r>
            <a:r>
              <a:rPr lang="ru-RU" dirty="0"/>
              <a:t> </a:t>
            </a:r>
            <a:r>
              <a:rPr lang="ru-RU" dirty="0" err="1"/>
              <a:t>жұмыстары</a:t>
            </a:r>
            <a:r>
              <a:rPr lang="ru-RU" dirty="0"/>
              <a:t> мен </a:t>
            </a:r>
            <a:r>
              <a:rPr lang="ru-RU" dirty="0" err="1"/>
              <a:t>қызметтердің</a:t>
            </a:r>
            <a:r>
              <a:rPr lang="ru-RU" dirty="0"/>
              <a:t> </a:t>
            </a:r>
            <a:r>
              <a:rPr lang="ru-RU" dirty="0" err="1"/>
              <a:t>тиімді</a:t>
            </a:r>
            <a:r>
              <a:rPr lang="ru-RU" dirty="0"/>
              <a:t> </a:t>
            </a:r>
            <a:r>
              <a:rPr lang="ru-RU" dirty="0" err="1"/>
              <a:t>нәтижелерге</a:t>
            </a:r>
            <a:r>
              <a:rPr lang="ru-RU" dirty="0"/>
              <a:t> </a:t>
            </a:r>
            <a:r>
              <a:rPr lang="ru-RU" dirty="0" err="1"/>
              <a:t>жету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саналады</a:t>
            </a:r>
            <a:r>
              <a:rPr lang="ru-RU" dirty="0"/>
              <a:t>.</a:t>
            </a:r>
            <a:endParaRPr lang="x-none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9FF4BCA-3A7E-441F-A24E-905F6189C14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97693" y="2323323"/>
            <a:ext cx="4048125" cy="278052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11107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DCBF47A-2243-48D5-BDBC-5190CF7BB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27050"/>
            <a:ext cx="9715500" cy="1293028"/>
          </a:xfrm>
        </p:spPr>
        <p:txBody>
          <a:bodyPr>
            <a:normAutofit/>
          </a:bodyPr>
          <a:lstStyle/>
          <a:p>
            <a:pPr algn="l"/>
            <a:r>
              <a:rPr lang="ru-RU" dirty="0"/>
              <a:t>«Алтын сапа» </a:t>
            </a:r>
            <a:r>
              <a:rPr lang="ru-RU" dirty="0" err="1"/>
              <a:t>номинациялары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80EA42F-9466-47B7-8AE0-74EECDC4DB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«</a:t>
            </a:r>
            <a:r>
              <a:rPr lang="ru-RU" dirty="0" err="1"/>
              <a:t>Өндірістік</a:t>
            </a:r>
            <a:r>
              <a:rPr lang="ru-RU" dirty="0"/>
              <a:t> </a:t>
            </a:r>
            <a:r>
              <a:rPr lang="ru-RU" dirty="0" err="1"/>
              <a:t>мақсаттағы</a:t>
            </a:r>
            <a:r>
              <a:rPr lang="ru-RU" dirty="0"/>
              <a:t> </a:t>
            </a:r>
            <a:r>
              <a:rPr lang="ru-RU" dirty="0" err="1"/>
              <a:t>үздік</a:t>
            </a:r>
            <a:r>
              <a:rPr lang="ru-RU" dirty="0"/>
              <a:t> </a:t>
            </a:r>
            <a:r>
              <a:rPr lang="ru-RU" dirty="0" err="1"/>
              <a:t>кәсіпорын</a:t>
            </a:r>
            <a:r>
              <a:rPr lang="ru-RU" dirty="0"/>
              <a:t>»;</a:t>
            </a:r>
          </a:p>
          <a:p>
            <a:r>
              <a:rPr lang="ru-RU" dirty="0"/>
              <a:t>«</a:t>
            </a:r>
            <a:r>
              <a:rPr lang="ru-RU" dirty="0" err="1"/>
              <a:t>Халық</a:t>
            </a:r>
            <a:r>
              <a:rPr lang="ru-RU" dirty="0"/>
              <a:t> </a:t>
            </a:r>
            <a:r>
              <a:rPr lang="ru-RU" dirty="0" err="1"/>
              <a:t>тұтынатын</a:t>
            </a:r>
            <a:r>
              <a:rPr lang="ru-RU" dirty="0"/>
              <a:t> </a:t>
            </a:r>
            <a:r>
              <a:rPr lang="ru-RU" dirty="0" err="1"/>
              <a:t>тауарларды</a:t>
            </a:r>
            <a:r>
              <a:rPr lang="ru-RU" dirty="0"/>
              <a:t> </a:t>
            </a:r>
            <a:r>
              <a:rPr lang="ru-RU" dirty="0" err="1"/>
              <a:t>шығаратын</a:t>
            </a:r>
            <a:r>
              <a:rPr lang="ru-RU" dirty="0"/>
              <a:t> </a:t>
            </a:r>
            <a:r>
              <a:rPr lang="ru-RU" dirty="0" err="1"/>
              <a:t>үздік</a:t>
            </a:r>
            <a:r>
              <a:rPr lang="ru-RU" dirty="0"/>
              <a:t> </a:t>
            </a:r>
            <a:r>
              <a:rPr lang="ru-RU" dirty="0" err="1"/>
              <a:t>кәсіпорын</a:t>
            </a:r>
            <a:r>
              <a:rPr lang="ru-RU" dirty="0"/>
              <a:t>»;</a:t>
            </a:r>
          </a:p>
          <a:p>
            <a:r>
              <a:rPr lang="ru-RU" dirty="0"/>
              <a:t>«</a:t>
            </a:r>
            <a:r>
              <a:rPr lang="ru-RU" dirty="0" err="1"/>
              <a:t>Қызмет</a:t>
            </a:r>
            <a:r>
              <a:rPr lang="ru-RU" dirty="0"/>
              <a:t> </a:t>
            </a:r>
            <a:r>
              <a:rPr lang="ru-RU" dirty="0" err="1"/>
              <a:t>көрсету</a:t>
            </a:r>
            <a:r>
              <a:rPr lang="ru-RU" dirty="0"/>
              <a:t> </a:t>
            </a:r>
            <a:r>
              <a:rPr lang="ru-RU" dirty="0" err="1"/>
              <a:t>саласындағы</a:t>
            </a:r>
            <a:r>
              <a:rPr lang="ru-RU" dirty="0"/>
              <a:t> </a:t>
            </a:r>
            <a:r>
              <a:rPr lang="ru-RU" dirty="0" err="1"/>
              <a:t>үздік</a:t>
            </a:r>
            <a:r>
              <a:rPr lang="ru-RU" dirty="0"/>
              <a:t> </a:t>
            </a:r>
            <a:r>
              <a:rPr lang="ru-RU" dirty="0" err="1"/>
              <a:t>кәсіпорын</a:t>
            </a:r>
            <a:r>
              <a:rPr lang="ru-RU" dirty="0"/>
              <a:t>»;</a:t>
            </a:r>
          </a:p>
          <a:p>
            <a:r>
              <a:rPr lang="ru-RU" dirty="0"/>
              <a:t>«</a:t>
            </a:r>
            <a:r>
              <a:rPr lang="ru-RU" dirty="0" err="1"/>
              <a:t>Ауылшаруашылық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азық-түлік</a:t>
            </a:r>
            <a:r>
              <a:rPr lang="ru-RU" dirty="0"/>
              <a:t> </a:t>
            </a:r>
            <a:r>
              <a:rPr lang="ru-RU" dirty="0" err="1"/>
              <a:t>тауарларын</a:t>
            </a:r>
            <a:r>
              <a:rPr lang="ru-RU" dirty="0"/>
              <a:t> </a:t>
            </a:r>
            <a:r>
              <a:rPr lang="ru-RU" dirty="0" err="1"/>
              <a:t>шығаратын</a:t>
            </a:r>
            <a:r>
              <a:rPr lang="ru-RU" dirty="0"/>
              <a:t> </a:t>
            </a:r>
            <a:r>
              <a:rPr lang="ru-RU" dirty="0" err="1"/>
              <a:t>үздік</a:t>
            </a:r>
            <a:r>
              <a:rPr lang="ru-RU" dirty="0"/>
              <a:t> </a:t>
            </a:r>
            <a:r>
              <a:rPr lang="ru-RU" dirty="0" err="1"/>
              <a:t>кәсіпорын</a:t>
            </a:r>
            <a:r>
              <a:rPr lang="ru-RU" dirty="0"/>
              <a:t>»</a:t>
            </a:r>
          </a:p>
        </p:txBody>
      </p:sp>
    </p:spTree>
    <p:extLst>
      <p:ext uri="{BB962C8B-B14F-4D97-AF65-F5344CB8AC3E}">
        <p14:creationId xmlns="" xmlns:p14="http://schemas.microsoft.com/office/powerpoint/2010/main" val="2023681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B8726E6-3340-409C-89DC-F2E9BCE89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39315"/>
            <a:ext cx="9715500" cy="1293028"/>
          </a:xfrm>
        </p:spPr>
        <p:txBody>
          <a:bodyPr>
            <a:normAutofit/>
          </a:bodyPr>
          <a:lstStyle/>
          <a:p>
            <a:pPr algn="l"/>
            <a:r>
              <a:rPr lang="ru-RU" dirty="0"/>
              <a:t>жүлделер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F7F4B24-DA1A-4443-978A-5FD0BAB8A6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6414796" cy="4024125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Әр</a:t>
            </a:r>
            <a:r>
              <a:rPr lang="ru-RU" dirty="0"/>
              <a:t> номинация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келесі</a:t>
            </a:r>
            <a:r>
              <a:rPr lang="ru-RU" dirty="0"/>
              <a:t> </a:t>
            </a:r>
            <a:r>
              <a:rPr lang="en-US" dirty="0"/>
              <a:t>c</a:t>
            </a:r>
            <a:r>
              <a:rPr lang="ru-RU" dirty="0" err="1"/>
              <a:t>анаттар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үш</a:t>
            </a:r>
            <a:r>
              <a:rPr lang="ru-RU" dirty="0"/>
              <a:t> </a:t>
            </a:r>
            <a:r>
              <a:rPr lang="ru-RU" dirty="0" err="1"/>
              <a:t>жүлде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:</a:t>
            </a:r>
          </a:p>
          <a:p>
            <a:r>
              <a:rPr lang="ru-RU" dirty="0" err="1"/>
              <a:t>Шағын</a:t>
            </a:r>
            <a:r>
              <a:rPr lang="ru-RU" dirty="0"/>
              <a:t> </a:t>
            </a:r>
            <a:r>
              <a:rPr lang="ru-RU" dirty="0" err="1"/>
              <a:t>кәсіпкерлік</a:t>
            </a:r>
            <a:r>
              <a:rPr lang="ru-RU" dirty="0"/>
              <a:t> </a:t>
            </a:r>
            <a:r>
              <a:rPr lang="ru-RU" dirty="0" err="1"/>
              <a:t>субъектісі</a:t>
            </a:r>
            <a:r>
              <a:rPr lang="ru-RU" dirty="0"/>
              <a:t>;</a:t>
            </a:r>
          </a:p>
          <a:p>
            <a:r>
              <a:rPr lang="ru-RU" dirty="0"/>
              <a:t>Орта </a:t>
            </a:r>
            <a:r>
              <a:rPr lang="ru-RU" dirty="0" err="1"/>
              <a:t>кәсіпкерлік</a:t>
            </a:r>
            <a:r>
              <a:rPr lang="ru-RU" dirty="0"/>
              <a:t> </a:t>
            </a:r>
            <a:r>
              <a:rPr lang="ru-RU" dirty="0" err="1"/>
              <a:t>субъектісі</a:t>
            </a:r>
            <a:r>
              <a:rPr lang="ru-RU" dirty="0"/>
              <a:t>;</a:t>
            </a:r>
          </a:p>
          <a:p>
            <a:r>
              <a:rPr lang="ru-RU" dirty="0" err="1"/>
              <a:t>Ірі</a:t>
            </a:r>
            <a:r>
              <a:rPr lang="ru-RU" dirty="0"/>
              <a:t> </a:t>
            </a:r>
            <a:r>
              <a:rPr lang="ru-RU" dirty="0" err="1"/>
              <a:t>кәсіпкерлік</a:t>
            </a:r>
            <a:r>
              <a:rPr lang="ru-RU" dirty="0"/>
              <a:t> </a:t>
            </a:r>
            <a:r>
              <a:rPr lang="ru-RU" dirty="0" err="1"/>
              <a:t>субъектісі</a:t>
            </a:r>
            <a:r>
              <a:rPr lang="ru-RU" dirty="0"/>
              <a:t>;</a:t>
            </a:r>
          </a:p>
          <a:p>
            <a:r>
              <a:rPr lang="ru-RU" dirty="0" err="1"/>
              <a:t>Үздік</a:t>
            </a:r>
            <a:r>
              <a:rPr lang="ru-RU" dirty="0"/>
              <a:t> </a:t>
            </a:r>
            <a:r>
              <a:rPr lang="ru-RU" dirty="0" err="1"/>
              <a:t>индустриялық</a:t>
            </a:r>
            <a:r>
              <a:rPr lang="ru-RU" dirty="0"/>
              <a:t> </a:t>
            </a:r>
            <a:r>
              <a:rPr lang="ru-RU" dirty="0" err="1"/>
              <a:t>жоба</a:t>
            </a:r>
            <a:r>
              <a:rPr lang="ru-RU" dirty="0"/>
              <a:t>;</a:t>
            </a:r>
          </a:p>
          <a:p>
            <a:r>
              <a:rPr lang="ru-RU" dirty="0" err="1"/>
              <a:t>Үздік</a:t>
            </a:r>
            <a:r>
              <a:rPr lang="ru-RU" dirty="0"/>
              <a:t> </a:t>
            </a:r>
            <a:r>
              <a:rPr lang="ru-RU" dirty="0" err="1"/>
              <a:t>инновациялық</a:t>
            </a:r>
            <a:r>
              <a:rPr lang="ru-RU" dirty="0"/>
              <a:t> </a:t>
            </a:r>
            <a:r>
              <a:rPr lang="ru-RU" dirty="0" err="1"/>
              <a:t>жоба</a:t>
            </a:r>
            <a:r>
              <a:rPr lang="ru-RU" dirty="0"/>
              <a:t>.</a:t>
            </a:r>
            <a:endParaRPr lang="x-none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A0941CF0-98D2-4F61-84A0-978ECC3830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596" y="2194560"/>
            <a:ext cx="4538252" cy="284397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33316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1089113-87F7-4111-A21B-E08E1337A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45711"/>
            <a:ext cx="9715500" cy="1293028"/>
          </a:xfrm>
        </p:spPr>
        <p:txBody>
          <a:bodyPr/>
          <a:lstStyle/>
          <a:p>
            <a:pPr algn="l"/>
            <a:r>
              <a:rPr lang="kk-KZ" dirty="0"/>
              <a:t>Кім қатыса алады?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C2B27F6-729C-4C0D-BB27-D25BB73A43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/>
              <a:t>«Алтын сапа» </a:t>
            </a:r>
            <a:r>
              <a:rPr lang="ru-RU" dirty="0" err="1"/>
              <a:t>сыйлығын</a:t>
            </a:r>
            <a:r>
              <a:rPr lang="ru-RU" dirty="0"/>
              <a:t> </a:t>
            </a:r>
            <a:r>
              <a:rPr lang="ru-RU" dirty="0" err="1"/>
              <a:t>алуға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байқауға</a:t>
            </a:r>
            <a:r>
              <a:rPr lang="ru-RU" dirty="0"/>
              <a:t> </a:t>
            </a:r>
            <a:r>
              <a:rPr lang="ru-RU" dirty="0" err="1"/>
              <a:t>Қазақстан</a:t>
            </a:r>
            <a:r>
              <a:rPr lang="ru-RU" dirty="0"/>
              <a:t> </a:t>
            </a:r>
            <a:r>
              <a:rPr lang="ru-RU" dirty="0" err="1"/>
              <a:t>Республикасы</a:t>
            </a:r>
            <a:r>
              <a:rPr lang="ru-RU" dirty="0"/>
              <a:t> </a:t>
            </a:r>
            <a:r>
              <a:rPr lang="ru-RU" dirty="0" err="1"/>
              <a:t>аумағында</a:t>
            </a:r>
            <a:r>
              <a:rPr lang="ru-RU" dirty="0"/>
              <a:t> </a:t>
            </a:r>
            <a:r>
              <a:rPr lang="ru-RU" dirty="0" err="1"/>
              <a:t>тауар</a:t>
            </a:r>
            <a:r>
              <a:rPr lang="ru-RU" dirty="0"/>
              <a:t> </a:t>
            </a:r>
            <a:r>
              <a:rPr lang="ru-RU" dirty="0" err="1"/>
              <a:t>өндірумен</a:t>
            </a:r>
            <a:r>
              <a:rPr lang="ru-RU" dirty="0"/>
              <a:t> (</a:t>
            </a:r>
            <a:r>
              <a:rPr lang="ru-RU" dirty="0" err="1"/>
              <a:t>қару-жарақ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әскери</a:t>
            </a:r>
            <a:r>
              <a:rPr lang="ru-RU" dirty="0"/>
              <a:t> техника </a:t>
            </a:r>
            <a:r>
              <a:rPr lang="ru-RU" dirty="0" err="1"/>
              <a:t>өндірумен</a:t>
            </a:r>
            <a:r>
              <a:rPr lang="ru-RU" dirty="0"/>
              <a:t> </a:t>
            </a:r>
            <a:r>
              <a:rPr lang="ru-RU" dirty="0" err="1"/>
              <a:t>айналысатындардан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), </a:t>
            </a:r>
            <a:r>
              <a:rPr lang="ru-RU" dirty="0" err="1"/>
              <a:t>қызмет</a:t>
            </a:r>
            <a:r>
              <a:rPr lang="ru-RU" dirty="0"/>
              <a:t> </a:t>
            </a:r>
            <a:r>
              <a:rPr lang="ru-RU" dirty="0" err="1"/>
              <a:t>көрсетумен</a:t>
            </a:r>
            <a:r>
              <a:rPr lang="ru-RU" dirty="0"/>
              <a:t> </a:t>
            </a:r>
            <a:r>
              <a:rPr lang="ru-RU" dirty="0" err="1"/>
              <a:t>айналысатын</a:t>
            </a:r>
            <a:r>
              <a:rPr lang="ru-RU" dirty="0"/>
              <a:t>, </a:t>
            </a:r>
            <a:r>
              <a:rPr lang="ru-RU" dirty="0" err="1"/>
              <a:t>мемлекеттің</a:t>
            </a:r>
            <a:r>
              <a:rPr lang="ru-RU" dirty="0"/>
              <a:t> </a:t>
            </a:r>
            <a:r>
              <a:rPr lang="ru-RU" dirty="0" err="1"/>
              <a:t>қатысу</a:t>
            </a:r>
            <a:r>
              <a:rPr lang="ru-RU" dirty="0"/>
              <a:t> </a:t>
            </a:r>
            <a:r>
              <a:rPr lang="ru-RU" dirty="0" err="1"/>
              <a:t>үлесі</a:t>
            </a:r>
            <a:r>
              <a:rPr lang="ru-RU" dirty="0"/>
              <a:t> 50%-дан </a:t>
            </a:r>
            <a:r>
              <a:rPr lang="ru-RU" dirty="0" err="1"/>
              <a:t>асатын</a:t>
            </a:r>
            <a:r>
              <a:rPr lang="ru-RU" dirty="0"/>
              <a:t> </a:t>
            </a:r>
            <a:r>
              <a:rPr lang="ru-RU" dirty="0" err="1"/>
              <a:t>ұйымдарды</a:t>
            </a:r>
            <a:r>
              <a:rPr lang="ru-RU" dirty="0"/>
              <a:t>, </a:t>
            </a:r>
            <a:r>
              <a:rPr lang="ru-RU" dirty="0" err="1"/>
              <a:t>сондай-ақ</a:t>
            </a:r>
            <a:r>
              <a:rPr lang="ru-RU" dirty="0"/>
              <a:t> </a:t>
            </a:r>
            <a:r>
              <a:rPr lang="ru-RU" dirty="0" err="1"/>
              <a:t>оңалту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банкроттық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Қазақстан</a:t>
            </a:r>
            <a:r>
              <a:rPr lang="ru-RU" dirty="0"/>
              <a:t> </a:t>
            </a:r>
            <a:r>
              <a:rPr lang="ru-RU" dirty="0" err="1"/>
              <a:t>Республикасының</a:t>
            </a:r>
            <a:r>
              <a:rPr lang="ru-RU" dirty="0"/>
              <a:t> </a:t>
            </a:r>
            <a:r>
              <a:rPr lang="ru-RU" dirty="0" err="1"/>
              <a:t>заңнамасында</a:t>
            </a:r>
            <a:r>
              <a:rPr lang="ru-RU" dirty="0"/>
              <a:t> </a:t>
            </a:r>
            <a:r>
              <a:rPr lang="ru-RU" dirty="0" err="1"/>
              <a:t>қарастырылған</a:t>
            </a:r>
            <a:r>
              <a:rPr lang="ru-RU" dirty="0"/>
              <a:t> </a:t>
            </a:r>
            <a:r>
              <a:rPr lang="ru-RU" dirty="0" err="1"/>
              <a:t>рәсімдерді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асыру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шешімдер</a:t>
            </a:r>
            <a:r>
              <a:rPr lang="ru-RU" dirty="0"/>
              <a:t> </a:t>
            </a:r>
            <a:r>
              <a:rPr lang="ru-RU" dirty="0" err="1"/>
              <a:t>қабылданған</a:t>
            </a:r>
            <a:r>
              <a:rPr lang="ru-RU" dirty="0"/>
              <a:t> </a:t>
            </a:r>
            <a:r>
              <a:rPr lang="ru-RU" dirty="0" err="1"/>
              <a:t>ұйымдарды</a:t>
            </a:r>
            <a:r>
              <a:rPr lang="ru-RU" dirty="0"/>
              <a:t> </a:t>
            </a:r>
            <a:r>
              <a:rPr lang="ru-RU" dirty="0" err="1"/>
              <a:t>қоспағанда</a:t>
            </a:r>
            <a:r>
              <a:rPr lang="ru-RU" dirty="0"/>
              <a:t>, </a:t>
            </a:r>
            <a:r>
              <a:rPr lang="ru-RU" dirty="0" err="1"/>
              <a:t>Қазақстан</a:t>
            </a:r>
            <a:r>
              <a:rPr lang="ru-RU" dirty="0"/>
              <a:t> </a:t>
            </a:r>
            <a:r>
              <a:rPr lang="ru-RU" dirty="0" err="1"/>
              <a:t>Республикасы</a:t>
            </a:r>
            <a:r>
              <a:rPr lang="ru-RU" dirty="0"/>
              <a:t> </a:t>
            </a:r>
            <a:r>
              <a:rPr lang="ru-RU" dirty="0" err="1"/>
              <a:t>аумағында</a:t>
            </a:r>
            <a:r>
              <a:rPr lang="ru-RU" dirty="0"/>
              <a:t> </a:t>
            </a:r>
            <a:r>
              <a:rPr lang="ru-RU" dirty="0" err="1"/>
              <a:t>тауар</a:t>
            </a:r>
            <a:r>
              <a:rPr lang="ru-RU" dirty="0"/>
              <a:t> </a:t>
            </a:r>
            <a:r>
              <a:rPr lang="ru-RU" dirty="0" err="1"/>
              <a:t>өндірумен</a:t>
            </a:r>
            <a:r>
              <a:rPr lang="ru-RU" dirty="0"/>
              <a:t> </a:t>
            </a:r>
            <a:r>
              <a:rPr lang="ru-RU" dirty="0" err="1"/>
              <a:t>айналысатын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кәсіпкерлер</a:t>
            </a:r>
            <a:r>
              <a:rPr lang="ru-RU" dirty="0"/>
              <a:t> мен </a:t>
            </a:r>
            <a:r>
              <a:rPr lang="ru-RU" dirty="0" err="1"/>
              <a:t>заңды</a:t>
            </a:r>
            <a:r>
              <a:rPr lang="ru-RU" dirty="0"/>
              <a:t> </a:t>
            </a:r>
            <a:r>
              <a:rPr lang="ru-RU" dirty="0" err="1"/>
              <a:t>тұлғалар</a:t>
            </a:r>
            <a:r>
              <a:rPr lang="ru-RU" dirty="0"/>
              <a:t> </a:t>
            </a:r>
            <a:r>
              <a:rPr lang="ru-RU" dirty="0" err="1"/>
              <a:t>қатыса</a:t>
            </a:r>
            <a:r>
              <a:rPr lang="ru-RU" dirty="0"/>
              <a:t> </a:t>
            </a:r>
            <a:r>
              <a:rPr lang="ru-RU" dirty="0" err="1"/>
              <a:t>алады</a:t>
            </a:r>
            <a:r>
              <a:rPr lang="ru-RU" dirty="0"/>
              <a:t>.</a:t>
            </a:r>
            <a:endParaRPr lang="x-none" dirty="0"/>
          </a:p>
        </p:txBody>
      </p:sp>
    </p:spTree>
    <p:extLst>
      <p:ext uri="{BB962C8B-B14F-4D97-AF65-F5344CB8AC3E}">
        <p14:creationId xmlns="" xmlns:p14="http://schemas.microsoft.com/office/powerpoint/2010/main" val="3268506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2703A5B-D351-4898-848A-7346C3D19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4373"/>
            <a:ext cx="10820400" cy="1293028"/>
          </a:xfrm>
        </p:spPr>
        <p:txBody>
          <a:bodyPr/>
          <a:lstStyle/>
          <a:p>
            <a:pPr algn="l"/>
            <a:r>
              <a:rPr lang="kk-KZ" dirty="0"/>
              <a:t>Алтын сапа иегерлерінің силығы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9290D6C-F131-4F31-93A1-401961621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6405465" cy="4024125"/>
          </a:xfrm>
        </p:spPr>
        <p:txBody>
          <a:bodyPr/>
          <a:lstStyle/>
          <a:p>
            <a:pPr algn="just"/>
            <a:r>
              <a:rPr lang="ru-RU" dirty="0" err="1"/>
              <a:t>Сыйлық</a:t>
            </a:r>
            <a:r>
              <a:rPr lang="ru-RU" dirty="0"/>
              <a:t> </a:t>
            </a:r>
            <a:r>
              <a:rPr lang="ru-RU" dirty="0" err="1"/>
              <a:t>лауреаттарына</a:t>
            </a:r>
            <a:r>
              <a:rPr lang="ru-RU" dirty="0"/>
              <a:t> </a:t>
            </a:r>
            <a:r>
              <a:rPr lang="ru-RU" dirty="0" err="1"/>
              <a:t>тиісті</a:t>
            </a:r>
            <a:r>
              <a:rPr lang="ru-RU" dirty="0"/>
              <a:t> диплом, </a:t>
            </a:r>
            <a:r>
              <a:rPr lang="ru-RU" dirty="0" err="1"/>
              <a:t>байқау</a:t>
            </a:r>
            <a:r>
              <a:rPr lang="ru-RU" dirty="0"/>
              <a:t> </a:t>
            </a:r>
            <a:r>
              <a:rPr lang="ru-RU" dirty="0" err="1"/>
              <a:t>эмблемасы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450 </a:t>
            </a:r>
            <a:r>
              <a:rPr lang="ru-RU" dirty="0" err="1"/>
              <a:t>айлық</a:t>
            </a:r>
            <a:r>
              <a:rPr lang="ru-RU" dirty="0"/>
              <a:t> </a:t>
            </a:r>
            <a:r>
              <a:rPr lang="ru-RU" dirty="0" err="1"/>
              <a:t>есептік</a:t>
            </a:r>
            <a:r>
              <a:rPr lang="ru-RU" dirty="0"/>
              <a:t> </a:t>
            </a:r>
            <a:r>
              <a:rPr lang="ru-RU" dirty="0" err="1"/>
              <a:t>көрсеткіш</a:t>
            </a:r>
            <a:r>
              <a:rPr lang="ru-RU" dirty="0"/>
              <a:t> </a:t>
            </a:r>
            <a:r>
              <a:rPr lang="ru-RU" dirty="0" err="1"/>
              <a:t>ақшалай</a:t>
            </a:r>
            <a:r>
              <a:rPr lang="ru-RU" dirty="0"/>
              <a:t> </a:t>
            </a:r>
            <a:r>
              <a:rPr lang="ru-RU" dirty="0" err="1"/>
              <a:t>сыйақы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. </a:t>
            </a:r>
            <a:r>
              <a:rPr lang="ru-RU" dirty="0" err="1"/>
              <a:t>Лауреаттар</a:t>
            </a:r>
            <a:r>
              <a:rPr lang="ru-RU" dirty="0"/>
              <a:t> </a:t>
            </a:r>
            <a:r>
              <a:rPr lang="ru-RU" dirty="0" err="1"/>
              <a:t>төрт</a:t>
            </a:r>
            <a:r>
              <a:rPr lang="ru-RU" dirty="0"/>
              <a:t> </a:t>
            </a:r>
            <a:r>
              <a:rPr lang="ru-RU" dirty="0" err="1"/>
              <a:t>жыл</a:t>
            </a:r>
            <a:r>
              <a:rPr lang="ru-RU" dirty="0"/>
              <a:t> </a:t>
            </a:r>
            <a:r>
              <a:rPr lang="ru-RU" dirty="0" err="1"/>
              <a:t>бойы</a:t>
            </a:r>
            <a:r>
              <a:rPr lang="ru-RU" dirty="0"/>
              <a:t> «Алтын сапа» </a:t>
            </a:r>
            <a:r>
              <a:rPr lang="ru-RU" dirty="0" err="1"/>
              <a:t>байқауының</a:t>
            </a:r>
            <a:r>
              <a:rPr lang="ru-RU" dirty="0"/>
              <a:t> </a:t>
            </a:r>
            <a:r>
              <a:rPr lang="ru-RU" dirty="0" err="1"/>
              <a:t>эмблемасын</a:t>
            </a:r>
            <a:r>
              <a:rPr lang="ru-RU" dirty="0"/>
              <a:t> </a:t>
            </a:r>
            <a:r>
              <a:rPr lang="ru-RU" dirty="0" err="1"/>
              <a:t>жарнамалық</a:t>
            </a:r>
            <a:r>
              <a:rPr lang="ru-RU" dirty="0"/>
              <a:t> </a:t>
            </a:r>
            <a:r>
              <a:rPr lang="ru-RU" dirty="0" err="1"/>
              <a:t>мақсатта</a:t>
            </a:r>
            <a:r>
              <a:rPr lang="ru-RU" dirty="0"/>
              <a:t> </a:t>
            </a:r>
            <a:r>
              <a:rPr lang="ru-RU" dirty="0" err="1"/>
              <a:t>пайдалану</a:t>
            </a:r>
            <a:r>
              <a:rPr lang="ru-RU" dirty="0"/>
              <a:t> </a:t>
            </a:r>
            <a:r>
              <a:rPr lang="ru-RU" dirty="0" err="1"/>
              <a:t>құқығына</a:t>
            </a:r>
            <a:r>
              <a:rPr lang="ru-RU" dirty="0"/>
              <a:t> </a:t>
            </a:r>
            <a:r>
              <a:rPr lang="ru-RU" dirty="0" err="1"/>
              <a:t>ие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</a:t>
            </a:r>
            <a:endParaRPr lang="x-none" dirty="0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15708B03-898F-4D05-9D5F-EC66C9571B1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22367" y="2199225"/>
            <a:ext cx="1085850" cy="10858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F01EDA35-A323-4216-B8E5-7107D80B0F2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50839" y="3545315"/>
            <a:ext cx="1085850" cy="108585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0A580F0C-67C7-4D42-B05A-DACF2107134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229073" y="2199225"/>
            <a:ext cx="1085850" cy="10858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59124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8B8C585-D967-4179-9412-95812581D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811026"/>
            <a:ext cx="9715500" cy="1293028"/>
          </a:xfrm>
        </p:spPr>
        <p:txBody>
          <a:bodyPr/>
          <a:lstStyle/>
          <a:p>
            <a:pPr algn="l"/>
            <a:r>
              <a:rPr lang="kk-KZ" dirty="0"/>
              <a:t>Қолданылған әдебиеттер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B52C6D1-C477-474E-B8E6-6AA3E6AA1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7515808" cy="4024125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https://egov.kz/cms/kk/articles/state_support_measures/altyn_sapa_award</a:t>
            </a:r>
            <a:endParaRPr lang="kk-KZ" dirty="0"/>
          </a:p>
          <a:p>
            <a:r>
              <a:rPr lang="en-US" dirty="0">
                <a:hlinkClick r:id="rId3"/>
              </a:rPr>
              <a:t>https://altynsapa.kz/ru/node/200</a:t>
            </a:r>
            <a:endParaRPr lang="kk-KZ" dirty="0"/>
          </a:p>
          <a:p>
            <a:r>
              <a:rPr lang="en-US" dirty="0">
                <a:hlinkClick r:id="rId4"/>
              </a:rPr>
              <a:t>https://ru.wikipedia.org/wiki/%</a:t>
            </a:r>
            <a:endParaRPr lang="kk-KZ" dirty="0"/>
          </a:p>
          <a:p>
            <a:r>
              <a:rPr lang="en-US" dirty="0">
                <a:hlinkClick r:id="rId5"/>
              </a:rPr>
              <a:t>https://primeminister.kz/ru/news/reviews/altyn-sapa-paryz-i-luchshiy-tovar-kazahstana-kak-proshla-ceremoniya-nagrazhdeniya-luchshih-predpriyatiy-rk</a:t>
            </a:r>
            <a:endParaRPr lang="kk-KZ" dirty="0"/>
          </a:p>
          <a:p>
            <a:endParaRPr lang="x-none" dirty="0"/>
          </a:p>
        </p:txBody>
      </p:sp>
    </p:spTree>
    <p:extLst>
      <p:ext uri="{BB962C8B-B14F-4D97-AF65-F5344CB8AC3E}">
        <p14:creationId xmlns="" xmlns:p14="http://schemas.microsoft.com/office/powerpoint/2010/main" val="4289366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D2B26E10-A531-4D0F-A78F-C74081F3F3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4377"/>
            <a:ext cx="12192000" cy="685362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05763647"/>
      </p:ext>
    </p:extLst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След самолета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 самолета]]</Template>
  <TotalTime>427</TotalTime>
  <Words>378</Words>
  <Application>Microsoft Office PowerPoint</Application>
  <PresentationFormat>Произвольный</PresentationFormat>
  <Paragraphs>40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След самолета</vt:lpstr>
      <vt:lpstr>Сапа бойынша ұлттық сыйақылар. Қазақстан Республикасы Президентінің "Сапа саласындағы жетістіктері үшін" – "Алтын сапа" сыйақысы. </vt:lpstr>
      <vt:lpstr>Мазмұны</vt:lpstr>
      <vt:lpstr>Тарихы</vt:lpstr>
      <vt:lpstr>Конкурстың негізгі мақсаты</vt:lpstr>
      <vt:lpstr>Басты талаптары</vt:lpstr>
      <vt:lpstr>«Алтын сапа» номинациялары</vt:lpstr>
      <vt:lpstr>жүлделер</vt:lpstr>
      <vt:lpstr>Кім қатыса алады?</vt:lpstr>
      <vt:lpstr>Алтын сапа иегерлерінің силығы</vt:lpstr>
      <vt:lpstr>Қолданылған әдебиеттер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Сапа бойынша ұлттық сыйлақылар. Қазақстан Республикасы Президентінің "Сапа саласындағы жетістіктері үшін" – "Алтын сапа" сыйақысы. </dc:title>
  <dc:creator>Аида Рысханова</dc:creator>
  <cp:lastModifiedBy>WORK</cp:lastModifiedBy>
  <cp:revision>16</cp:revision>
  <dcterms:created xsi:type="dcterms:W3CDTF">2020-09-23T08:58:40Z</dcterms:created>
  <dcterms:modified xsi:type="dcterms:W3CDTF">2020-12-12T18:47:00Z</dcterms:modified>
</cp:coreProperties>
</file>